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256" r:id="rId2"/>
    <p:sldId id="297" r:id="rId3"/>
    <p:sldId id="258" r:id="rId4"/>
    <p:sldId id="259" r:id="rId5"/>
    <p:sldId id="273" r:id="rId6"/>
    <p:sldId id="268" r:id="rId7"/>
    <p:sldId id="264" r:id="rId8"/>
    <p:sldId id="298" r:id="rId9"/>
    <p:sldId id="299" r:id="rId10"/>
    <p:sldId id="300" r:id="rId11"/>
    <p:sldId id="301" r:id="rId12"/>
    <p:sldId id="304" r:id="rId13"/>
    <p:sldId id="302" r:id="rId14"/>
    <p:sldId id="303" r:id="rId15"/>
    <p:sldId id="305" r:id="rId16"/>
    <p:sldId id="271" r:id="rId17"/>
    <p:sldId id="262" r:id="rId18"/>
    <p:sldId id="306" r:id="rId19"/>
    <p:sldId id="269" r:id="rId20"/>
  </p:sldIdLst>
  <p:sldSz cx="9144000" cy="5143500" type="screen16x9"/>
  <p:notesSz cx="6858000" cy="9144000"/>
  <p:embeddedFontLst>
    <p:embeddedFont>
      <p:font typeface="Catamaran Thin" charset="0"/>
      <p:regular r:id="rId22"/>
      <p:bold r:id="rId23"/>
    </p:embeddedFont>
    <p:embeddedFont>
      <p:font typeface="Livvic" charset="0"/>
      <p:regular r:id="rId24"/>
      <p:bold r:id="rId25"/>
      <p:italic r:id="rId26"/>
      <p:boldItalic r:id="rId27"/>
    </p:embeddedFont>
    <p:embeddedFont>
      <p:font typeface="Roboto" charset="0"/>
      <p:regular r:id="rId28"/>
      <p:bold r:id="rId29"/>
      <p:italic r:id="rId30"/>
      <p:boldItalic r:id="rId31"/>
    </p:embeddedFont>
    <p:embeddedFont>
      <p:font typeface="Fira Sans Extra Condensed Medium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73A553F5-F206-4083-9481-C6668B29E7FA}">
  <a:tblStyle styleId="{73A553F5-F206-4083-9481-C6668B29E7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706" autoAdjust="0"/>
    <p:restoredTop sz="94660"/>
  </p:normalViewPr>
  <p:slideViewPr>
    <p:cSldViewPr>
      <p:cViewPr varScale="1">
        <p:scale>
          <a:sx n="91" d="100"/>
          <a:sy n="91" d="100"/>
        </p:scale>
        <p:origin x="-82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med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 spd="med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transition spd="med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transition spd="med">
    <p:cover/>
  </p:transition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51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transition spd="med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9" r:id="rId6"/>
    <p:sldLayoutId id="2147483660" r:id="rId7"/>
    <p:sldLayoutId id="2147483661" r:id="rId8"/>
    <p:sldLayoutId id="2147483662" r:id="rId9"/>
  </p:sldLayoutIdLst>
  <p:transition spd="med">
    <p:cover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w3schools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71538" y="3143254"/>
            <a:ext cx="2402100" cy="431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A small but strong initiative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071552"/>
            <a:ext cx="4592400" cy="24119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lt1"/>
                </a:solidFill>
              </a:rPr>
              <a:t>Care for Poor 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978099" y="1835305"/>
            <a:ext cx="3786214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09380" y="178090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EVENTS  PAGE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50" name="Picture 2" descr="D:\SUMMER TRANING PROJECT\Screenshots of project\ev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0205" y="500048"/>
            <a:ext cx="7158075" cy="371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978099" y="1835305"/>
            <a:ext cx="3786214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09380" y="178090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lt1"/>
                </a:solidFill>
              </a:rPr>
              <a:t>FORMS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74" name="Picture 2" descr="D:\SUMMER TRANING PROJECT\Screenshots of project\form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4005" y="500048"/>
            <a:ext cx="7176039" cy="37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978099" y="1835305"/>
            <a:ext cx="3786214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09380" y="178090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 smtClean="0">
                <a:solidFill>
                  <a:schemeClr val="lt1"/>
                </a:solidFill>
              </a:rPr>
              <a:t>FORMS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98" name="Picture 2" descr="D:\SUMMER TRANING PROJECT\Screenshots of project\form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1" y="500048"/>
            <a:ext cx="7296953" cy="371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978099" y="1835305"/>
            <a:ext cx="3786214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09380" y="178090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 smtClean="0">
                <a:solidFill>
                  <a:schemeClr val="lt1"/>
                </a:solidFill>
              </a:rPr>
              <a:t>FORMS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22" name="Picture 2" descr="D:\SUMMER TRANING PROJECT\Screenshots of project\form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500048"/>
            <a:ext cx="7085884" cy="378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978099" y="1835305"/>
            <a:ext cx="3786214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09380" y="178090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 smtClean="0">
                <a:solidFill>
                  <a:schemeClr val="lt1"/>
                </a:solidFill>
              </a:rPr>
              <a:t>FORMS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46" name="Picture 2" descr="D:\SUMMER TRANING PROJECT\Screenshots of project\FORM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1153" y="500048"/>
            <a:ext cx="7248565" cy="378621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642907" y="1857370"/>
            <a:ext cx="3527465" cy="1571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-US" sz="1250" dirty="0" smtClean="0"/>
              <a:t> In the end, we want to conclude that practical training is of great importance as it gives the exposure and an opportunity of presenting a seminar before the audience and with the help of our NGO we are able to revert back to our society. We can provide help to needy people with this organization.</a:t>
            </a:r>
            <a:endParaRPr sz="125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714348" y="114299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Conclusion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>
            <a:spLocks noGrp="1"/>
          </p:cNvSpPr>
          <p:nvPr>
            <p:ph type="ctrTitle" idx="4"/>
          </p:nvPr>
        </p:nvSpPr>
        <p:spPr>
          <a:xfrm rot="5400000">
            <a:off x="6537102" y="1794597"/>
            <a:ext cx="3209946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/>
              <a:t>Future scope of the project</a:t>
            </a:r>
            <a:endParaRPr sz="280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643438" y="1571618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We can add a real payment gateway  for actual transaction purpose.</a:t>
            </a:r>
            <a:endParaRPr sz="1100"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643438" y="342900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We can send emails/SMS informing them about their successful registration for event or cancellation or submission or their query. </a:t>
            </a:r>
            <a:endParaRPr sz="110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643438" y="128586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/>
              <a:t>SCOPE </a:t>
            </a:r>
            <a:r>
              <a:rPr lang="es" sz="2000" dirty="0"/>
              <a:t>1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643438" y="3143254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/>
              <a:t>SCOPE </a:t>
            </a:r>
            <a:r>
              <a:rPr lang="es" sz="2000" dirty="0"/>
              <a:t>2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r="3750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lt1"/>
                </a:solidFill>
              </a:rPr>
              <a:t>References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IN" sz="1500" dirty="0" smtClean="0"/>
              <a:t>  </a:t>
            </a:r>
            <a:r>
              <a:rPr lang="en-IN" sz="1500" dirty="0" smtClean="0">
                <a:hlinkClick r:id="rId4"/>
              </a:rPr>
              <a:t>www.w3schools.com</a:t>
            </a:r>
            <a:endParaRPr lang="en-IN" sz="15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IN" sz="1500" dirty="0" smtClean="0"/>
              <a:t> </a:t>
            </a:r>
            <a:r>
              <a:rPr lang="en-IN" sz="1500" dirty="0" err="1" smtClean="0"/>
              <a:t>Youtube</a:t>
            </a:r>
            <a:r>
              <a:rPr lang="en-IN" sz="1500" dirty="0" smtClean="0"/>
              <a:t> </a:t>
            </a:r>
            <a:r>
              <a:rPr lang="en-IN" sz="1500" dirty="0" err="1" smtClean="0"/>
              <a:t>chanel</a:t>
            </a:r>
            <a:r>
              <a:rPr lang="en-IN" sz="1500" dirty="0" smtClean="0"/>
              <a:t> – </a:t>
            </a:r>
            <a:r>
              <a:rPr lang="en-IN" sz="1500" dirty="0" err="1" smtClean="0"/>
              <a:t>Apna</a:t>
            </a:r>
            <a:r>
              <a:rPr lang="en-IN" sz="1500" dirty="0" smtClean="0"/>
              <a:t>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IN" sz="1500" dirty="0" err="1" smtClean="0"/>
              <a:t>Youtube</a:t>
            </a:r>
            <a:r>
              <a:rPr lang="en-IN" sz="1500" dirty="0" smtClean="0"/>
              <a:t> </a:t>
            </a:r>
            <a:r>
              <a:rPr lang="en-IN" sz="1500" dirty="0" err="1" smtClean="0"/>
              <a:t>chanel</a:t>
            </a:r>
            <a:r>
              <a:rPr lang="en-IN" sz="1500" dirty="0" smtClean="0"/>
              <a:t> - </a:t>
            </a:r>
            <a:r>
              <a:rPr lang="en-IN" sz="1500" dirty="0" err="1" smtClean="0"/>
              <a:t>wpshopmart</a:t>
            </a:r>
            <a:endParaRPr sz="1500"/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/>
          <p:nvPr/>
        </p:nvSpPr>
        <p:spPr>
          <a:xfrm rot="5400000">
            <a:off x="2244038" y="23933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4398349" y="7330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4398272" y="2388288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6890411" y="1258236"/>
            <a:ext cx="2522400" cy="872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TEAM MEMBERS</a:t>
            </a:r>
            <a:endParaRPr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244038" y="7458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01551" y="1072400"/>
            <a:ext cx="13233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solidFill>
                  <a:schemeClr val="lt1"/>
                </a:solidFill>
              </a:rPr>
              <a:t>SMRITI PANDEY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143108" y="2857502"/>
            <a:ext cx="1753466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solidFill>
                  <a:schemeClr val="lt1"/>
                </a:solidFill>
              </a:rPr>
              <a:t>RITIK SHANKAR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323057" y="1072400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solidFill>
                  <a:schemeClr val="lt1"/>
                </a:solidFill>
              </a:rPr>
              <a:t>PIYUSH TIWARI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357686" y="2928940"/>
            <a:ext cx="1357322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solidFill>
                  <a:schemeClr val="lt1"/>
                </a:solidFill>
              </a:rPr>
              <a:t>ANSHU KUMARI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286248" y="1714494"/>
            <a:ext cx="1323300" cy="571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 smtClean="0">
                <a:solidFill>
                  <a:schemeClr val="lt1"/>
                </a:solidFill>
              </a:rPr>
              <a:t>20BCS1672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>
            <a:off x="8324191" y="4208324"/>
            <a:ext cx="45719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 smtClean="0">
                <a:solidFill>
                  <a:schemeClr val="lt1"/>
                </a:solidFill>
              </a:rPr>
              <a:t>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4" name="Google Shape;444;p44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2594200" y="1714494"/>
            <a:ext cx="1323300" cy="496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 smtClean="0">
                <a:solidFill>
                  <a:schemeClr val="lt1"/>
                </a:solidFill>
              </a:rPr>
              <a:t>20BCS1649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2643174" y="3500444"/>
            <a:ext cx="1323300" cy="428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 smtClean="0">
                <a:solidFill>
                  <a:schemeClr val="bg1"/>
                </a:solidFill>
              </a:rPr>
              <a:t>20BCS1684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447" name="Google Shape;447;p44"/>
          <p:cNvSpPr/>
          <p:nvPr/>
        </p:nvSpPr>
        <p:spPr>
          <a:xfrm>
            <a:off x="3924857" y="24030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46;p44"/>
          <p:cNvSpPr txBox="1">
            <a:spLocks/>
          </p:cNvSpPr>
          <p:nvPr/>
        </p:nvSpPr>
        <p:spPr>
          <a:xfrm flipH="1">
            <a:off x="4214810" y="3571882"/>
            <a:ext cx="1323300" cy="42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tamaran Thin"/>
                <a:ea typeface="Catamaran Thin"/>
                <a:cs typeface="Catamaran Thin"/>
                <a:sym typeface="Catamaran Thin"/>
              </a:rPr>
              <a:t>20BCS1683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 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  </a:t>
            </a:r>
            <a:endParaRPr lang="en-US" dirty="0"/>
          </a:p>
        </p:txBody>
      </p:sp>
      <p:pic>
        <p:nvPicPr>
          <p:cNvPr id="1028" name="Picture 4" descr="C:\Users\Compaq\AppData\Local\Microsoft\Windows\INetCache\IE\UNEB2SV7\thank_you_PNG104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607" y="571486"/>
            <a:ext cx="8012046" cy="385765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How we created the project?</a:t>
            </a:r>
            <a:endParaRPr sz="105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Project description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About the project</a:t>
            </a:r>
            <a:endParaRPr lang="en-US"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A short overview of our project</a:t>
            </a:r>
            <a:endParaRPr sz="105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Objective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The purpose of creating this project </a:t>
            </a:r>
            <a:endParaRPr sz="105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Result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Screenshots of each page present in our website </a:t>
            </a:r>
            <a:endParaRPr sz="105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Conclusion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What we  conclude?</a:t>
            </a:r>
            <a:endParaRPr sz="105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List of members and their UID’s</a:t>
            </a:r>
            <a:endParaRPr sz="105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285998"/>
            <a:ext cx="1644067" cy="3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Team members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Future scope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What new  we can add in our project in future.?</a:t>
            </a:r>
            <a:endParaRPr sz="105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References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Which sites we took help from.?</a:t>
            </a:r>
            <a:endParaRPr sz="105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8786842" y="4857766"/>
            <a:ext cx="357158" cy="2857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   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 </a:t>
            </a:r>
            <a:endParaRPr sz="1050"/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8501090" y="4071948"/>
            <a:ext cx="180098" cy="220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   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8501090" y="4286262"/>
            <a:ext cx="834930" cy="286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 smtClean="0"/>
              <a:t>  </a:t>
            </a:r>
            <a:endParaRPr sz="105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7570500" y="3214692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US" dirty="0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642908" y="1857370"/>
            <a:ext cx="3527465" cy="2000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 smtClean="0"/>
              <a:t>Our group decided to make a website for NGO which can help poor people in this COVID period .  We know many people have lost there  jobs in this lockdown so we decided to make a project which is helpful to society .We make a website where we can provide a platform to people who want to volunteer themselves to help needy people and spread awareness about some of the basic topics like vaccination, women health ,food etc.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714348" y="114299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About the project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/>
          <p:nvPr/>
        </p:nvSpPr>
        <p:spPr>
          <a:xfrm>
            <a:off x="1634400" y="2849950"/>
            <a:ext cx="4275000" cy="17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2143108" y="3106324"/>
            <a:ext cx="3357585" cy="125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We saw many individuals stepping forward to help but they didn't exactly know how to contribute for this cause. This evoked a feeling of concern in us and hence we decided to provide them a platform to tackle the situation.</a:t>
            </a:r>
            <a:endParaRPr sz="1200">
              <a:solidFill>
                <a:schemeClr val="bg1"/>
              </a:solidFill>
            </a:endParaRPr>
          </a:p>
        </p:txBody>
      </p:sp>
      <p:pic>
        <p:nvPicPr>
          <p:cNvPr id="379" name="Google Shape;3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401" y="0"/>
            <a:ext cx="4274876" cy="28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>
            <a:spLocks noGrp="1"/>
          </p:cNvSpPr>
          <p:nvPr>
            <p:ph type="ctrTitle"/>
          </p:nvPr>
        </p:nvSpPr>
        <p:spPr>
          <a:xfrm rot="5400000">
            <a:off x="7138785" y="1187374"/>
            <a:ext cx="1995499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OBJECTIVE</a:t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PROJECT DESCRIPTION</a:t>
            </a: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1500166" y="1857370"/>
            <a:ext cx="1563900" cy="714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Structuring and designing all the html pages and the forms .</a:t>
            </a:r>
            <a:endParaRPr sz="1100"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4143372" y="1857370"/>
            <a:ext cx="1961400" cy="642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Making a database and required tables according to need of project on xammp server.</a:t>
            </a:r>
            <a:endParaRPr sz="1100"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5"/>
          </p:nvPr>
        </p:nvSpPr>
        <p:spPr>
          <a:xfrm>
            <a:off x="8643966" y="4786328"/>
            <a:ext cx="500034" cy="357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  </a:t>
            </a: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3929058" y="1357304"/>
            <a:ext cx="235745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Database creation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1357290" y="135730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UI interface</a:t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1928794" y="928676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4880585" y="88607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1071538" y="292894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3356166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5500694" y="2857502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1967044" y="982833"/>
            <a:ext cx="382519" cy="350682"/>
            <a:chOff x="2903337" y="4279032"/>
            <a:chExt cx="382519" cy="350682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6"/>
          <p:cNvSpPr/>
          <p:nvPr/>
        </p:nvSpPr>
        <p:spPr>
          <a:xfrm>
            <a:off x="4929190" y="928676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6"/>
          <p:cNvGrpSpPr/>
          <p:nvPr/>
        </p:nvGrpSpPr>
        <p:grpSpPr>
          <a:xfrm>
            <a:off x="1132503" y="3007145"/>
            <a:ext cx="337069" cy="302593"/>
            <a:chOff x="3441065" y="4302505"/>
            <a:chExt cx="337069" cy="302593"/>
          </a:xfrm>
        </p:grpSpPr>
        <p:sp>
          <p:nvSpPr>
            <p:cNvPr id="291" name="Google Shape;291;p3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6"/>
          <p:cNvSpPr/>
          <p:nvPr/>
        </p:nvSpPr>
        <p:spPr>
          <a:xfrm>
            <a:off x="3403885" y="297464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6"/>
          <p:cNvGrpSpPr/>
          <p:nvPr/>
        </p:nvGrpSpPr>
        <p:grpSpPr>
          <a:xfrm>
            <a:off x="5586483" y="2918488"/>
            <a:ext cx="337070" cy="337040"/>
            <a:chOff x="1305327" y="2894211"/>
            <a:chExt cx="357520" cy="357488"/>
          </a:xfrm>
        </p:grpSpPr>
        <p:sp>
          <p:nvSpPr>
            <p:cNvPr id="306" name="Google Shape;306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6"/>
          <p:cNvSpPr txBox="1">
            <a:spLocks noGrp="1"/>
          </p:cNvSpPr>
          <p:nvPr>
            <p:ph type="ctrTitle" idx="7"/>
          </p:nvPr>
        </p:nvSpPr>
        <p:spPr>
          <a:xfrm>
            <a:off x="714348" y="3571882"/>
            <a:ext cx="1486686" cy="369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JavaScript</a:t>
            </a:r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8"/>
          </p:nvPr>
        </p:nvSpPr>
        <p:spPr>
          <a:xfrm>
            <a:off x="571472" y="3857634"/>
            <a:ext cx="1563900" cy="857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100" dirty="0" smtClean="0"/>
              <a:t>Improved the functionality of the web page using JavaScript</a:t>
            </a:r>
            <a:endParaRPr sz="1100"/>
          </a:p>
        </p:txBody>
      </p:sp>
      <p:sp>
        <p:nvSpPr>
          <p:cNvPr id="313" name="Google Shape;313;p36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Database connection </a:t>
            </a:r>
            <a:endParaRPr/>
          </a:p>
        </p:txBody>
      </p:sp>
      <p:sp>
        <p:nvSpPr>
          <p:cNvPr id="314" name="Google Shape;314;p36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711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With the help of php we connected the html page and sql tables</a:t>
            </a:r>
            <a:endParaRPr sz="1100"/>
          </a:p>
        </p:txBody>
      </p:sp>
      <p:sp>
        <p:nvSpPr>
          <p:cNvPr id="315" name="Google Shape;315;p36"/>
          <p:cNvSpPr txBox="1">
            <a:spLocks noGrp="1"/>
          </p:cNvSpPr>
          <p:nvPr>
            <p:ph type="ctrTitle" idx="14"/>
          </p:nvPr>
        </p:nvSpPr>
        <p:spPr>
          <a:xfrm>
            <a:off x="5072066" y="3429006"/>
            <a:ext cx="1428760" cy="440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Debugging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Finding and correcting errors  in the project </a:t>
            </a:r>
            <a:endParaRPr sz="1100"/>
          </a:p>
        </p:txBody>
      </p:sp>
      <p:sp>
        <p:nvSpPr>
          <p:cNvPr id="66" name="Title 65"/>
          <p:cNvSpPr>
            <a:spLocks noGrp="1"/>
          </p:cNvSpPr>
          <p:nvPr>
            <p:ph type="ctrTitle" idx="4"/>
          </p:nvPr>
        </p:nvSpPr>
        <p:spPr>
          <a:xfrm>
            <a:off x="8786842" y="4929204"/>
            <a:ext cx="357158" cy="214296"/>
          </a:xfrm>
        </p:spPr>
        <p:txBody>
          <a:bodyPr/>
          <a:lstStyle/>
          <a:p>
            <a:r>
              <a:rPr lang="en-IN" dirty="0" smtClean="0"/>
              <a:t>   </a:t>
            </a:r>
            <a:endParaRPr lang="en-US" dirty="0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978099" y="1835305"/>
            <a:ext cx="3786214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09380" y="178090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HOME</a:t>
            </a:r>
            <a:r>
              <a:rPr lang="es" dirty="0" smtClean="0">
                <a:solidFill>
                  <a:schemeClr val="lt1"/>
                </a:solidFill>
              </a:rPr>
              <a:t> </a:t>
            </a:r>
            <a:r>
              <a:rPr lang="es" dirty="0" smtClean="0">
                <a:solidFill>
                  <a:schemeClr val="lt1"/>
                </a:solidFill>
              </a:rPr>
              <a:t>PAGE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50" name="Picture 2" descr="D:\SUMMER TRANING PROJECT\Screenshots of project\main p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500048"/>
            <a:ext cx="7275783" cy="385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978099" y="1835305"/>
            <a:ext cx="3786214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09380" y="178090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 smtClean="0">
                <a:solidFill>
                  <a:schemeClr val="lt1"/>
                </a:solidFill>
              </a:rPr>
              <a:t>HOME </a:t>
            </a:r>
            <a:r>
              <a:rPr lang="es" dirty="0" smtClean="0">
                <a:solidFill>
                  <a:schemeClr val="lt1"/>
                </a:solidFill>
              </a:rPr>
              <a:t>PAGE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74" name="Picture 2" descr="D:\SUMMER TRANING PROJECT\Screenshots of project\main page2.JPG"/>
          <p:cNvPicPr>
            <a:picLocks noChangeAspect="1" noChangeArrowheads="1"/>
          </p:cNvPicPr>
          <p:nvPr/>
        </p:nvPicPr>
        <p:blipFill>
          <a:blip r:embed="rId3"/>
          <a:srcRect t="2703"/>
          <a:stretch>
            <a:fillRect/>
          </a:stretch>
        </p:blipFill>
        <p:spPr bwMode="auto">
          <a:xfrm>
            <a:off x="1571603" y="571486"/>
            <a:ext cx="7359173" cy="3643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978099" y="1835305"/>
            <a:ext cx="3786214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09380" y="178090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EVENTS  PAGE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 descr="D:\SUMMER TRANING PROJECT\Screenshots of project\event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500048"/>
            <a:ext cx="7072362" cy="371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374</Words>
  <PresentationFormat>On-screen Show (16:9)</PresentationFormat>
  <Paragraphs>84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Catamaran Thin</vt:lpstr>
      <vt:lpstr>Livvic</vt:lpstr>
      <vt:lpstr>Roboto</vt:lpstr>
      <vt:lpstr>Fira Sans Extra Condensed Medium</vt:lpstr>
      <vt:lpstr>Engineering Project Proposal by Slidesgo</vt:lpstr>
      <vt:lpstr>Care for Poor </vt:lpstr>
      <vt:lpstr>TABLE OF CONTENTS</vt:lpstr>
      <vt:lpstr>TABLE OF CONTENTS</vt:lpstr>
      <vt:lpstr>About the project</vt:lpstr>
      <vt:lpstr>OBJECTIVE</vt:lpstr>
      <vt:lpstr>PROJECT DESCRIPTION</vt:lpstr>
      <vt:lpstr>HOME PAGE</vt:lpstr>
      <vt:lpstr>HOME PAGE</vt:lpstr>
      <vt:lpstr>EVENTS  PAGE</vt:lpstr>
      <vt:lpstr>EVENTS  PAGE</vt:lpstr>
      <vt:lpstr>FORMS</vt:lpstr>
      <vt:lpstr>FORMS</vt:lpstr>
      <vt:lpstr>FORMS</vt:lpstr>
      <vt:lpstr>FORMS</vt:lpstr>
      <vt:lpstr>Conclusion</vt:lpstr>
      <vt:lpstr>Future scope of the project</vt:lpstr>
      <vt:lpstr>References</vt:lpstr>
      <vt:lpstr>TEAM MEMBERS</vt:lpstr>
      <vt:lpstr> 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for Poor</dc:title>
  <dc:creator>Compaq</dc:creator>
  <cp:lastModifiedBy>Windows User</cp:lastModifiedBy>
  <cp:revision>47</cp:revision>
  <dcterms:modified xsi:type="dcterms:W3CDTF">2021-07-13T11:35:51Z</dcterms:modified>
</cp:coreProperties>
</file>